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21-09-28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Brief report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Connecting remote command-line tools with Eclipse using Unite (Universal OSLC adapter), Jan Feidor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  <a:r>
              <a:t>Documentation - shape up, Emauel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Jerker/Fawda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9 at 15.30</a:t>
            </a:r>
            <a:br/>
            <a:r>
              <a:t>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